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263fea60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263fea60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263fea60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263fea60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26f9ac07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26f9ac07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263fea60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263fea60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26f9ac07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26f9ac07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263fea60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263fea60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263fea60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263fea60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263fea60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263fea60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263fea60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263fea60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263fea60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263fea60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63fea60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263fea60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63fea60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63fea60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.jpg"/><Relationship Id="rId5" Type="http://schemas.openxmlformats.org/officeDocument/2006/relationships/image" Target="../media/image16.png"/><Relationship Id="rId6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-434750"/>
            <a:ext cx="8520600" cy="10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Embodied Storytelling/‘Nature’ Portal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988" y="771975"/>
            <a:ext cx="4187939" cy="39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052" y="771975"/>
            <a:ext cx="3235580" cy="39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274075" y="4330600"/>
            <a:ext cx="765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141850" y="555625"/>
            <a:ext cx="27684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Free Writing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0" y="1041175"/>
            <a:ext cx="4358209" cy="326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00" y="1041175"/>
            <a:ext cx="4358189" cy="326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00" y="253462"/>
            <a:ext cx="8627629" cy="463657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333050" y="323900"/>
            <a:ext cx="5788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Closing Circle, Writing Share, Last Breathing Exercise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290375"/>
            <a:ext cx="8520600" cy="46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References: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Golden Dome workshops with Eliza Swann &amp; Laura Stinger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CAConrad - Soma(tic) poetry rituals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Iele Paloumpis’ Witchcraft a Corporeal Practice @ Movement Research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Pauline Oliveros - Deep Listening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Ruth Zaporah - Action Theater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Suzanne Cesaire - “homme plant”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Debra Disbrow’s workshop “</a:t>
            </a:r>
            <a:r>
              <a:rPr lang="en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Presence and Storytelling- Physical and Emotional Impulse” @ Earthdance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219450"/>
            <a:ext cx="8520600" cy="4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Paideumatic: “the tendency of cultures to be shaped--in their major symbolic inspiration and dominant forms--by their own geography, soil and climate.”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OBJECTIVE: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 somatic exercises to quiet the critical mind and to tap into our bodies so that we can become receptive to receiving information/energy from the nonhuman stations.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Get into a state conducive to nonhuman communion, experimental expression and to have fun.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Perspectivism - Allow the experience and communion to inspire creative storytelling/writing. Writing </a:t>
            </a:r>
            <a:r>
              <a:rPr i="1"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nonhumans. Imagining perspectives outside of ourselves.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EXPLORING: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Natureculture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Body Humming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ourier New"/>
              <a:buChar char="-"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Sensing with different body parts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95825" y="107100"/>
            <a:ext cx="8376900" cy="4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Natureculture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Animism / Perspectivism /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Making stories with “nature” in mythology 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Exploring how to get into a receptive state / quieting critical mind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Somatic exercises / sensing with the whole body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Creative Writing with nonhumans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846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INTRODUCTION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75" y="670250"/>
            <a:ext cx="6071442" cy="404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6492250" y="670250"/>
            <a:ext cx="52668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Jump into body warm up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exercises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 Introduce the workshop,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brief concept overview,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some of the format /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schedule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 Lead Body Humming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4. Go to assigned stations 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88550" y="15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STATIONS - Fungus, Plants &amp; Rocks</a:t>
            </a:r>
            <a:endParaRPr sz="18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500" y="2141173"/>
            <a:ext cx="2580624" cy="211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500" y="3493847"/>
            <a:ext cx="2580626" cy="125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0500" y="655000"/>
            <a:ext cx="2580625" cy="1546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550" y="655000"/>
            <a:ext cx="6142955" cy="4095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5" y="881226"/>
            <a:ext cx="5513196" cy="367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312" y="881225"/>
            <a:ext cx="3859940" cy="36754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177625" y="4109600"/>
            <a:ext cx="3527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Rock Station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6150"/>
            <a:ext cx="4345023" cy="28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87" y="1286150"/>
            <a:ext cx="4345012" cy="28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657750" y="3780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Soft 2 way gaze</a:t>
            </a:r>
            <a:endParaRPr sz="1200"/>
          </a:p>
        </p:txBody>
      </p:sp>
      <p:sp>
        <p:nvSpPr>
          <p:cNvPr id="93" name="Google Shape;93;p18"/>
          <p:cNvSpPr txBox="1"/>
          <p:nvPr/>
        </p:nvSpPr>
        <p:spPr>
          <a:xfrm>
            <a:off x="208250" y="3780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Drinking mushroom tea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175" y="153725"/>
            <a:ext cx="6448085" cy="483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4741550" y="325200"/>
            <a:ext cx="34812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Free Writing at every station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25" y="183725"/>
            <a:ext cx="7097381" cy="47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6554350" y="591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Back Sensing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4654675" y="4385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STATIONS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00" y="222500"/>
            <a:ext cx="7073208" cy="471547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5437950" y="4385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Vocalizing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